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61" r:id="rId2"/>
    <p:sldId id="262" r:id="rId3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092"/>
    <a:srgbClr val="EE4123"/>
    <a:srgbClr val="D91C27"/>
    <a:srgbClr val="1249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4660"/>
  </p:normalViewPr>
  <p:slideViewPr>
    <p:cSldViewPr snapToGrid="0">
      <p:cViewPr>
        <p:scale>
          <a:sx n="25" d="100"/>
          <a:sy n="25" d="100"/>
        </p:scale>
        <p:origin x="248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7147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046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82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91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926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598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2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651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24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95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588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01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E33AC-FD30-460F-A9B2-F4C34292ECA3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98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F6C13-BFCB-007A-E04E-1444A9B7C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0E79EE03-FF43-84E7-B662-CD4DF7DB8E38}"/>
              </a:ext>
            </a:extLst>
          </p:cNvPr>
          <p:cNvSpPr txBox="1"/>
          <p:nvPr/>
        </p:nvSpPr>
        <p:spPr>
          <a:xfrm>
            <a:off x="826630" y="7960456"/>
            <a:ext cx="2509209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IN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Body and </a:t>
            </a:r>
            <a:r>
              <a:rPr lang="en-IN" sz="2800" dirty="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Captions </a:t>
            </a:r>
            <a:r>
              <a:rPr lang="en-IN" sz="2800" b="1" dirty="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minimum text font size</a:t>
            </a:r>
            <a:r>
              <a:rPr lang="en-IN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28</a:t>
            </a:r>
          </a:p>
          <a:p>
            <a:pPr algn="just">
              <a:lnSpc>
                <a:spcPct val="125000"/>
              </a:lnSpc>
            </a:pPr>
            <a:r>
              <a:rPr lang="en-IN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Font: Arial</a:t>
            </a:r>
            <a:endParaRPr lang="en-IN" sz="2800" b="1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IN" sz="36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IN" sz="36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IN" sz="36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endParaRPr lang="en-IN" sz="3600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9413AFAD-F051-2103-2EE0-4CC09F960B69}"/>
              </a:ext>
            </a:extLst>
          </p:cNvPr>
          <p:cNvSpPr txBox="1">
            <a:spLocks noChangeAspect="1"/>
          </p:cNvSpPr>
          <p:nvPr/>
        </p:nvSpPr>
        <p:spPr>
          <a:xfrm>
            <a:off x="826630" y="2878965"/>
            <a:ext cx="15251277" cy="867772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 defTabSz="21945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2E3092"/>
                </a:solidFill>
                <a:latin typeface="Bahnschrift SemiBol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Write Full Theme Name </a:t>
            </a: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[font size: 40]</a:t>
            </a:r>
          </a:p>
        </p:txBody>
      </p:sp>
      <p:sp>
        <p:nvSpPr>
          <p:cNvPr id="24" name="Text Placeholder 51">
            <a:extLst>
              <a:ext uri="{FF2B5EF4-FFF2-40B4-BE49-F238E27FC236}">
                <a16:creationId xmlns:a16="http://schemas.microsoft.com/office/drawing/2014/main" id="{12C7985D-183C-B0D6-7DEC-C3CF582F36B0}"/>
              </a:ext>
            </a:extLst>
          </p:cNvPr>
          <p:cNvSpPr txBox="1">
            <a:spLocks/>
          </p:cNvSpPr>
          <p:nvPr/>
        </p:nvSpPr>
        <p:spPr>
          <a:xfrm>
            <a:off x="22672305" y="2763047"/>
            <a:ext cx="7049847" cy="10922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marL="0" indent="0" algn="ctr" defTabSz="219456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4800" b="1" kern="1200" baseline="0">
                <a:solidFill>
                  <a:srgbClr val="EE4123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164592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84048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93776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03504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3232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2960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32688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ABSTRACT ID: XXXX-123 </a:t>
            </a:r>
            <a:endParaRPr lang="en-IN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83AF2F-99B0-A7A9-924D-FAF741C8EDC0}"/>
              </a:ext>
            </a:extLst>
          </p:cNvPr>
          <p:cNvSpPr>
            <a:spLocks noChangeAspect="1"/>
          </p:cNvSpPr>
          <p:nvPr/>
        </p:nvSpPr>
        <p:spPr>
          <a:xfrm>
            <a:off x="3309692" y="4588298"/>
            <a:ext cx="23169808" cy="210572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36000" bIns="36000" rtlCol="0" anchor="ctr"/>
          <a:lstStyle/>
          <a:p>
            <a:pPr lvl="0" algn="ctr">
              <a:lnSpc>
                <a:spcPct val="120000"/>
              </a:lnSpc>
            </a:pPr>
            <a:r>
              <a:rPr lang="en-US" sz="5600" b="1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Title of the Poster </a:t>
            </a:r>
            <a:r>
              <a:rPr lang="en-US" sz="5600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[Font: </a:t>
            </a:r>
            <a:r>
              <a:rPr lang="en-US" sz="5600" b="1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Arial</a:t>
            </a:r>
            <a:r>
              <a:rPr lang="en-US" sz="5600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and size: 56]</a:t>
            </a:r>
          </a:p>
          <a:p>
            <a:pPr algn="ctr">
              <a:lnSpc>
                <a:spcPct val="120000"/>
              </a:lnSpc>
            </a:pPr>
            <a:r>
              <a:rPr lang="en-US" sz="4000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Authors  [size: 40]</a:t>
            </a:r>
          </a:p>
          <a:p>
            <a:pPr lvl="0" algn="ctr">
              <a:lnSpc>
                <a:spcPct val="120000"/>
              </a:lnSpc>
            </a:pPr>
            <a:r>
              <a:rPr lang="en-US" sz="3600" dirty="0">
                <a:solidFill>
                  <a:srgbClr val="2E309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Affiliation [size: 36]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021CF6B-C68A-8A0C-1262-A52E56438480}"/>
              </a:ext>
            </a:extLst>
          </p:cNvPr>
          <p:cNvSpPr>
            <a:spLocks noChangeAspect="1"/>
          </p:cNvSpPr>
          <p:nvPr/>
        </p:nvSpPr>
        <p:spPr>
          <a:xfrm>
            <a:off x="590848" y="7506276"/>
            <a:ext cx="28800000" cy="5309567"/>
          </a:xfrm>
          <a:prstGeom prst="roundRect">
            <a:avLst>
              <a:gd name="adj" fmla="val 7255"/>
            </a:avLst>
          </a:prstGeom>
          <a:noFill/>
          <a:ln w="76200">
            <a:solidFill>
              <a:srgbClr val="2E3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Rounded Rectangle 3">
            <a:extLst>
              <a:ext uri="{FF2B5EF4-FFF2-40B4-BE49-F238E27FC236}">
                <a16:creationId xmlns:a16="http://schemas.microsoft.com/office/drawing/2014/main" id="{298FBB49-E4F6-17AE-A708-2E50FAEA212B}"/>
              </a:ext>
            </a:extLst>
          </p:cNvPr>
          <p:cNvSpPr>
            <a:spLocks noChangeAspect="1"/>
          </p:cNvSpPr>
          <p:nvPr/>
        </p:nvSpPr>
        <p:spPr>
          <a:xfrm>
            <a:off x="560439" y="3746737"/>
            <a:ext cx="28800000" cy="3230263"/>
          </a:xfrm>
          <a:prstGeom prst="roundRect">
            <a:avLst>
              <a:gd name="adj" fmla="val 7255"/>
            </a:avLst>
          </a:prstGeom>
          <a:noFill/>
          <a:ln w="76200">
            <a:solidFill>
              <a:srgbClr val="2E3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3C242F-4DCF-3226-82DA-E7C605D2B02B}"/>
              </a:ext>
            </a:extLst>
          </p:cNvPr>
          <p:cNvSpPr/>
          <p:nvPr/>
        </p:nvSpPr>
        <p:spPr>
          <a:xfrm>
            <a:off x="-1" y="-61543"/>
            <a:ext cx="30275214" cy="2519727"/>
          </a:xfrm>
          <a:prstGeom prst="rect">
            <a:avLst/>
          </a:prstGeom>
          <a:solidFill>
            <a:srgbClr val="2E3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 descr="Awards - IIM ATM 2025">
            <a:extLst>
              <a:ext uri="{FF2B5EF4-FFF2-40B4-BE49-F238E27FC236}">
                <a16:creationId xmlns:a16="http://schemas.microsoft.com/office/drawing/2014/main" id="{754BACB3-A6EB-9D8B-0687-18E1176A2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396"/>
          <a:stretch>
            <a:fillRect/>
          </a:stretch>
        </p:blipFill>
        <p:spPr bwMode="auto">
          <a:xfrm>
            <a:off x="25250924" y="249055"/>
            <a:ext cx="4711924" cy="191444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ADC956-E2FF-F5E6-A1B1-CE85358FA7C9}"/>
              </a:ext>
            </a:extLst>
          </p:cNvPr>
          <p:cNvSpPr/>
          <p:nvPr/>
        </p:nvSpPr>
        <p:spPr>
          <a:xfrm>
            <a:off x="11464113" y="536187"/>
            <a:ext cx="254846" cy="106148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Bahnschrift" panose="020B0502040204020203" pitchFamily="34" charset="0"/>
              <a:ea typeface="Roboto" panose="020000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264505-E403-B057-A00F-91D3EBD438BF}"/>
              </a:ext>
            </a:extLst>
          </p:cNvPr>
          <p:cNvGrpSpPr/>
          <p:nvPr/>
        </p:nvGrpSpPr>
        <p:grpSpPr>
          <a:xfrm>
            <a:off x="11332056" y="284865"/>
            <a:ext cx="9491701" cy="1826909"/>
            <a:chOff x="13157942" y="2248291"/>
            <a:chExt cx="6880241" cy="13242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8190B8-F61C-B189-E4F2-62E2BB067608}"/>
                </a:ext>
              </a:extLst>
            </p:cNvPr>
            <p:cNvSpPr/>
            <p:nvPr/>
          </p:nvSpPr>
          <p:spPr>
            <a:xfrm>
              <a:off x="13157942" y="2434763"/>
              <a:ext cx="6880241" cy="113780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 defTabSz="914400">
                <a:defRPr/>
              </a:pPr>
              <a:r>
                <a:rPr lang="en-US" sz="4800" b="1" kern="0" dirty="0">
                  <a:ln w="12700">
                    <a:solidFill>
                      <a:prstClr val="white"/>
                    </a:solidFill>
                    <a:prstDash val="solid"/>
                  </a:ln>
                  <a:solidFill>
                    <a:schemeClr val="bg1"/>
                  </a:solidFill>
                  <a:latin typeface="Montserrat" panose="00000500000000000000" pitchFamily="2" charset="0"/>
                  <a:ea typeface="Roboto" panose="02000000000000000000" pitchFamily="2" charset="0"/>
                </a:rPr>
                <a:t>IIM ATM 2025, </a:t>
              </a:r>
              <a:r>
                <a:rPr lang="en-US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latin typeface="Montserrat" panose="00000500000000000000" pitchFamily="2" charset="0"/>
                  <a:ea typeface="Roboto" panose="02000000000000000000" pitchFamily="2" charset="0"/>
                </a:rPr>
                <a:t>IIT Hyderabad</a:t>
              </a:r>
            </a:p>
            <a:p>
              <a:pPr algn="ctr" defTabSz="914400">
                <a:defRPr/>
              </a:pPr>
              <a:r>
                <a:rPr lang="en-US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latin typeface="Montserrat" panose="00000500000000000000" pitchFamily="2" charset="0"/>
                  <a:ea typeface="Roboto" panose="02000000000000000000" pitchFamily="2" charset="0"/>
                </a:rPr>
                <a:t>December 4-6, 2025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EB8ED4-7BFC-0CB9-7F37-FFFCBC4E3E77}"/>
                </a:ext>
              </a:extLst>
            </p:cNvPr>
            <p:cNvSpPr/>
            <p:nvPr/>
          </p:nvSpPr>
          <p:spPr>
            <a:xfrm>
              <a:off x="13779975" y="2248291"/>
              <a:ext cx="184730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 defTabSz="914400">
                <a:defRPr/>
              </a:pPr>
              <a:endParaRPr lang="en-US" sz="4400" b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1026" name="Picture 2" descr="About IITH | IIT Hyderabad">
            <a:extLst>
              <a:ext uri="{FF2B5EF4-FFF2-40B4-BE49-F238E27FC236}">
                <a16:creationId xmlns:a16="http://schemas.microsoft.com/office/drawing/2014/main" id="{6230F258-B9A1-C419-FE0D-8715177C4C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" t="-4262" r="-2367" b="-3153"/>
          <a:stretch>
            <a:fillRect/>
          </a:stretch>
        </p:blipFill>
        <p:spPr bwMode="auto">
          <a:xfrm>
            <a:off x="286964" y="229689"/>
            <a:ext cx="7206319" cy="193381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83032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C549A1-0659-983B-0CE5-096E06432F96}"/>
              </a:ext>
            </a:extLst>
          </p:cNvPr>
          <p:cNvSpPr txBox="1"/>
          <p:nvPr/>
        </p:nvSpPr>
        <p:spPr>
          <a:xfrm>
            <a:off x="1371601" y="628650"/>
            <a:ext cx="27717750" cy="11910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800" b="1" dirty="0"/>
              <a:t>IITM ATM- 2025: Guidelines for Poster Session Presenters:</a:t>
            </a:r>
          </a:p>
          <a:p>
            <a:pPr>
              <a:buNone/>
            </a:pPr>
            <a:endParaRPr lang="en-US" sz="4800" b="1" dirty="0"/>
          </a:p>
          <a:p>
            <a:pPr marL="914400" indent="-914400">
              <a:buAutoNum type="arabicPeriod"/>
            </a:pPr>
            <a:r>
              <a:rPr lang="en-US" sz="4800" b="1" dirty="0"/>
              <a:t>Presentation Venue: </a:t>
            </a:r>
            <a:r>
              <a:rPr lang="en-US" sz="4800" dirty="0"/>
              <a:t>Indian Institute of Technology Hyderabad (IITH), Telangana.</a:t>
            </a:r>
            <a:br>
              <a:rPr lang="en-US" sz="4800" dirty="0"/>
            </a:br>
            <a:endParaRPr lang="en-US" sz="4800" dirty="0"/>
          </a:p>
          <a:p>
            <a:pPr marL="914400" indent="-914400">
              <a:buAutoNum type="arabicPeriod"/>
            </a:pPr>
            <a:r>
              <a:rPr lang="en-US" sz="4800" b="1" dirty="0"/>
              <a:t>Presentation Rooms: </a:t>
            </a:r>
            <a:r>
              <a:rPr lang="en-US" sz="4800" dirty="0"/>
              <a:t>Lecture Hall Complex (LHC): Lower and Upper floors </a:t>
            </a:r>
            <a:br>
              <a:rPr lang="en-US" sz="4800" dirty="0"/>
            </a:br>
            <a:endParaRPr lang="en-US" sz="4800" dirty="0"/>
          </a:p>
          <a:p>
            <a:r>
              <a:rPr lang="en-US" sz="4800" b="1" dirty="0"/>
              <a:t>3. Schedule for the Poster presentation:   </a:t>
            </a:r>
            <a:r>
              <a:rPr lang="en-US" sz="4800" dirty="0"/>
              <a:t>[</a:t>
            </a:r>
            <a:r>
              <a:rPr lang="en-US" sz="4800" b="1" dirty="0"/>
              <a:t>5</a:t>
            </a:r>
            <a:r>
              <a:rPr lang="en-US" sz="4800" b="1" baseline="30000" dirty="0"/>
              <a:t>th</a:t>
            </a:r>
            <a:r>
              <a:rPr lang="en-US" sz="4800" b="1" dirty="0"/>
              <a:t> December, 2025 (Friday) </a:t>
            </a:r>
            <a:r>
              <a:rPr lang="en-US" sz="4800" dirty="0"/>
              <a:t>from </a:t>
            </a:r>
            <a:r>
              <a:rPr lang="en-US" sz="4800" b="1" dirty="0">
                <a:highlight>
                  <a:srgbClr val="FFFF00"/>
                </a:highlight>
              </a:rPr>
              <a:t>03:00 pm </a:t>
            </a:r>
            <a:r>
              <a:rPr lang="en-US" sz="4800" dirty="0">
                <a:highlight>
                  <a:srgbClr val="FFFF00"/>
                </a:highlight>
              </a:rPr>
              <a:t>– </a:t>
            </a:r>
            <a:r>
              <a:rPr lang="en-US" sz="4800" b="1" dirty="0">
                <a:highlight>
                  <a:srgbClr val="FFFF00"/>
                </a:highlight>
              </a:rPr>
              <a:t>5:30 pm</a:t>
            </a:r>
            <a:r>
              <a:rPr lang="en-US" sz="4800" dirty="0"/>
              <a:t>]</a:t>
            </a:r>
          </a:p>
          <a:p>
            <a:pPr>
              <a:buNone/>
            </a:pPr>
            <a:endParaRPr lang="en-US" sz="4800" dirty="0"/>
          </a:p>
          <a:p>
            <a:pPr>
              <a:buNone/>
            </a:pPr>
            <a:r>
              <a:rPr lang="en-US" sz="4800" b="1" dirty="0"/>
              <a:t>4. Important Notes:</a:t>
            </a:r>
            <a:endParaRPr lang="en-US" sz="4800" dirty="0"/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/>
              <a:t>It is the presenter’s responsibility to print their posters, and </a:t>
            </a:r>
            <a:r>
              <a:rPr lang="en-US" sz="4800" b="1" dirty="0"/>
              <a:t>no printing facility </a:t>
            </a:r>
            <a:r>
              <a:rPr lang="en-US" sz="4800" dirty="0"/>
              <a:t>will be provided by the Organizing Committee. 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/>
              <a:t>Poster should have </a:t>
            </a:r>
            <a:r>
              <a:rPr lang="en-US" sz="4800" b="1" dirty="0"/>
              <a:t>A0 size </a:t>
            </a:r>
            <a:r>
              <a:rPr lang="en-US" sz="4800" dirty="0"/>
              <a:t>(height: Max. 1189 </a:t>
            </a:r>
            <a:r>
              <a:rPr lang="en-US" sz="4800" b="1" dirty="0"/>
              <a:t>mm</a:t>
            </a:r>
            <a:r>
              <a:rPr lang="en-US" sz="4800" dirty="0"/>
              <a:t> and Width: Max. 841 </a:t>
            </a:r>
            <a:r>
              <a:rPr lang="en-US" sz="4800" b="1" dirty="0"/>
              <a:t>mm</a:t>
            </a:r>
            <a:r>
              <a:rPr lang="en-US" sz="4800" dirty="0"/>
              <a:t>)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/>
              <a:t>Please affix the posters at their assigned poster number on the first day of the conference (4</a:t>
            </a:r>
            <a:r>
              <a:rPr lang="en-US" sz="4800" baseline="30000" dirty="0"/>
              <a:t>th</a:t>
            </a:r>
            <a:r>
              <a:rPr lang="en-US" sz="4800" dirty="0"/>
              <a:t> December 2025) or before the scheduled time. 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en-US" sz="4800" dirty="0"/>
              <a:t>The presenter must be next to the poster during the presentation time.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915634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801</TotalTime>
  <Words>209</Words>
  <Application>Microsoft Office PowerPoint</Application>
  <PresentationFormat>Custom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Bahnschrift</vt:lpstr>
      <vt:lpstr>Calibri</vt:lpstr>
      <vt:lpstr>Calibri Light</vt:lpstr>
      <vt:lpstr>Montserrat</vt:lpstr>
      <vt:lpstr>Office Theme</vt:lpstr>
      <vt:lpstr>PowerPoint Presentation</vt:lpstr>
      <vt:lpstr>PowerPoint Presentation</vt:lpstr>
    </vt:vector>
  </TitlesOfParts>
  <Company>JSW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Pranav Kumar Tripathi</dc:creator>
  <cp:lastModifiedBy>Rama Srinivas Varanasi</cp:lastModifiedBy>
  <cp:revision>67</cp:revision>
  <dcterms:created xsi:type="dcterms:W3CDTF">2024-10-16T05:38:03Z</dcterms:created>
  <dcterms:modified xsi:type="dcterms:W3CDTF">2025-11-14T18:00:36Z</dcterms:modified>
</cp:coreProperties>
</file>